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3362"/>
    <a:srgbClr val="31C4E1"/>
    <a:srgbClr val="4F4F4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70" d="100"/>
          <a:sy n="70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347C9-BB64-4909-B5DF-25026C5E6AFD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ADB00-92A9-450F-990D-4863B232A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4F4F4F">
                  <a:shade val="30000"/>
                  <a:satMod val="115000"/>
                </a:srgbClr>
              </a:gs>
              <a:gs pos="50000">
                <a:srgbClr val="4F4F4F">
                  <a:shade val="67500"/>
                  <a:satMod val="115000"/>
                </a:srgbClr>
              </a:gs>
              <a:gs pos="100000">
                <a:srgbClr val="4F4F4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C0099"/>
                </a:solidFill>
              </a:rPr>
              <a:t>Miranda Rights</a:t>
            </a:r>
            <a:endParaRPr lang="en-US" sz="6000" dirty="0">
              <a:solidFill>
                <a:srgbClr val="CC00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1C4E1"/>
                </a:solidFill>
              </a:rPr>
              <a:t>By: Lauren Pannell </a:t>
            </a:r>
          </a:p>
          <a:p>
            <a:r>
              <a:rPr lang="en-US" dirty="0" smtClean="0">
                <a:solidFill>
                  <a:srgbClr val="31C4E1"/>
                </a:solidFill>
              </a:rPr>
              <a:t>and </a:t>
            </a:r>
          </a:p>
          <a:p>
            <a:r>
              <a:rPr lang="en-US" dirty="0" smtClean="0">
                <a:solidFill>
                  <a:srgbClr val="31C4E1"/>
                </a:solidFill>
              </a:rPr>
              <a:t>Emma Hunt</a:t>
            </a:r>
            <a:endParaRPr lang="en-US" dirty="0">
              <a:solidFill>
                <a:srgbClr val="31C4E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rnesto_mirand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randa line up yo!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randa RIGHTS!!!!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at's up ami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randa Mug Sh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randa right pic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randa-Autographed-Righ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attorney-miran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</Words>
  <Application>Microsoft Office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Miranda Rights</vt:lpstr>
      <vt:lpstr>Slide 2</vt:lpstr>
      <vt:lpstr>Slide 3</vt:lpstr>
      <vt:lpstr>Slide 4</vt:lpstr>
      <vt:lpstr>Slide 5</vt:lpstr>
      <vt:lpstr>Slide 6</vt:lpstr>
      <vt:lpstr>Slide 7</vt:lpstr>
      <vt:lpstr>Slide 8</vt:lpstr>
      <vt:lpstr> </vt:lpstr>
      <vt:lpstr>Slide 10</vt:lpstr>
    </vt:vector>
  </TitlesOfParts>
  <Company>Cheatham 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Miranda Rights</dc:title>
  <dc:creator>HuntEC-8-32</dc:creator>
  <cp:lastModifiedBy>HuntEC-8-32</cp:lastModifiedBy>
  <cp:revision>11</cp:revision>
  <dcterms:created xsi:type="dcterms:W3CDTF">2014-03-11T13:11:35Z</dcterms:created>
  <dcterms:modified xsi:type="dcterms:W3CDTF">2014-03-25T13:25:31Z</dcterms:modified>
</cp:coreProperties>
</file>